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4" r:id="rId3"/>
    <p:sldId id="26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34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F811A-D282-4CEA-9C39-7D0FC3940E1A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A5527-DCC0-4202-9A7A-3D7BB8C933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44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oliennummernplatzhalter 8">
            <a:extLst>
              <a:ext uri="{FF2B5EF4-FFF2-40B4-BE49-F238E27FC236}">
                <a16:creationId xmlns:a16="http://schemas.microsoft.com/office/drawing/2014/main" id="{5A7B23F4-A871-D941-8A71-7B419A3CF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BBF6D4-2312-A44F-83EC-A4FC52D9C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345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A42A8681-B1B8-CB48-A61C-D9C2550F5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BA5C7C90-71EC-2D4B-A358-07FA7A70E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178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EC158EAF-7D83-054D-9383-E1BC75B27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229B9EE3-7F1E-FF4D-8C3B-7680D468F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7677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Foliennummernplatzhalter 8">
            <a:extLst>
              <a:ext uri="{FF2B5EF4-FFF2-40B4-BE49-F238E27FC236}">
                <a16:creationId xmlns:a16="http://schemas.microsoft.com/office/drawing/2014/main" id="{2EF7F697-4B7D-7545-B1D2-CF465B549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AFA82217-FA8F-8248-826C-BE99848A4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42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7284E7B8-0345-2844-841F-3305CBE7C7A4}"/>
              </a:ext>
            </a:extLst>
          </p:cNvPr>
          <p:cNvSpPr txBox="1">
            <a:spLocks/>
          </p:cNvSpPr>
          <p:nvPr userDrawn="1"/>
        </p:nvSpPr>
        <p:spPr>
          <a:xfrm>
            <a:off x="11447970" y="6448952"/>
            <a:ext cx="545275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7D0B2F82-0889-F549-860E-08DA08AC9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48951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726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60BA12F9-A653-C04E-9AA1-16D638BA9BDE}"/>
              </a:ext>
            </a:extLst>
          </p:cNvPr>
          <p:cNvSpPr txBox="1">
            <a:spLocks/>
          </p:cNvSpPr>
          <p:nvPr userDrawn="1"/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4D9BF48B-0A7B-F14D-A5D4-B586922AA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757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ABCF1BE4-B155-CC4B-B552-EB9885FCF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DC3A6796-DAE5-C940-816E-D165071E8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784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Foliennummernplatzhalter 8">
            <a:extLst>
              <a:ext uri="{FF2B5EF4-FFF2-40B4-BE49-F238E27FC236}">
                <a16:creationId xmlns:a16="http://schemas.microsoft.com/office/drawing/2014/main" id="{E3D96C8E-2FB8-CC46-832E-E2FC552A3D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6C064E2E-50F4-7D42-A17A-8CFC8A4F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509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Foliennummernplatzhalter 8">
            <a:extLst>
              <a:ext uri="{FF2B5EF4-FFF2-40B4-BE49-F238E27FC236}">
                <a16:creationId xmlns:a16="http://schemas.microsoft.com/office/drawing/2014/main" id="{51CCAA1C-B325-E544-B69B-12E47F03B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0DDF0312-E0B6-4947-9B76-6B0992C02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578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733767B4-A92B-ED43-B181-C4628BB08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3DA93D49-01EB-0640-BD76-87F34AD6B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18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FF0AE108-BFAA-A74D-909E-1FB392873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51ACDE67-0A7C-AD42-8B9C-8ABAE1F04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689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Foliennummernplatzhalter 8">
            <a:extLst>
              <a:ext uri="{FF2B5EF4-FFF2-40B4-BE49-F238E27FC236}">
                <a16:creationId xmlns:a16="http://schemas.microsoft.com/office/drawing/2014/main" id="{B591D83B-6199-1F44-A6B6-A98EE9C5B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A9A4C368-998A-FE41-B5F6-1F1C9527F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451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5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2060" name="Grafik 30" descr="Ein Bild, das ClipArt enthält.&#10;&#10;Automatisch generierte Beschreibu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395" y="6551613"/>
            <a:ext cx="452437" cy="15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Grafik 29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870" y="6588125"/>
            <a:ext cx="547687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Grafik 31" descr="EU_flag-Erasmus__schwarz weiß_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07" y="6530975"/>
            <a:ext cx="6699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Grafik 3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32" y="6367463"/>
            <a:ext cx="338137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898357" y="-215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>
            <a:off x="898357" y="241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r"/>
                <a:tab pos="3611563" algn="l"/>
                <a:tab pos="4410075" algn="l"/>
                <a:tab pos="5851525" algn="l"/>
                <a:tab pos="7470775" algn="l"/>
              </a:tabLst>
            </a:pP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 			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Foliennummernplatzhalter 8">
            <a:extLst>
              <a:ext uri="{FF2B5EF4-FFF2-40B4-BE49-F238E27FC236}">
                <a16:creationId xmlns:a16="http://schemas.microsoft.com/office/drawing/2014/main" id="{0AA4D33D-D1D8-8244-9BEF-8367CEE76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970" y="6429749"/>
            <a:ext cx="54527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81F1368-39C3-4A2B-82B9-51ACE170070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Fußzeilenplatzhalter 4">
            <a:extLst>
              <a:ext uri="{FF2B5EF4-FFF2-40B4-BE49-F238E27FC236}">
                <a16:creationId xmlns:a16="http://schemas.microsoft.com/office/drawing/2014/main" id="{F3CAD9FC-01AB-8B46-9DFD-6E3856E9F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29748"/>
            <a:ext cx="8088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2.1Mat1_Draft 2020 </a:t>
            </a:r>
            <a:endParaRPr lang="de-DE" dirty="0"/>
          </a:p>
        </p:txBody>
      </p:sp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31E9C9A5-DF80-CB4C-A860-5F4BC97699AC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7970" y="365125"/>
            <a:ext cx="606343" cy="4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2012"/>
          </a:xfrm>
        </p:spPr>
        <p:txBody>
          <a:bodyPr/>
          <a:lstStyle/>
          <a:p>
            <a:r>
              <a:rPr lang="de-DE" dirty="0"/>
              <a:t>Einen Freund besuchen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AD519A-9AA7-524F-96F7-546D2195C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66197"/>
            <a:ext cx="8088086" cy="365125"/>
          </a:xfrm>
        </p:spPr>
        <p:txBody>
          <a:bodyPr/>
          <a:lstStyle/>
          <a:p>
            <a:r>
              <a:rPr lang="de-DE" dirty="0"/>
              <a:t>2.4Mat2_Draft 2020 </a:t>
            </a:r>
          </a:p>
        </p:txBody>
      </p:sp>
      <p:pic>
        <p:nvPicPr>
          <p:cNvPr id="10" name="Grafik 9" descr="Ein Bild, das Foto, verschieden, Mann, Tisch enthält.&#10;&#10;Automatisch generierte Beschreibung">
            <a:extLst>
              <a:ext uri="{FF2B5EF4-FFF2-40B4-BE49-F238E27FC236}">
                <a16:creationId xmlns:a16="http://schemas.microsoft.com/office/drawing/2014/main" id="{FBBA1488-047B-4B43-95F4-088AC24EB4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5" t="-766" r="18673" b="67063"/>
          <a:stretch/>
        </p:blipFill>
        <p:spPr>
          <a:xfrm>
            <a:off x="643467" y="1545144"/>
            <a:ext cx="5291666" cy="370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2361DA5-7434-8B4B-AE62-FF5319214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1F1368-39C3-4A2B-82B9-51ACE1700706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6" name="Grafik 5" descr="Ein Bild, das Foto, verschieden, Mann, Tisch enthält.&#10;&#10;Automatisch generierte Beschreibung">
            <a:extLst>
              <a:ext uri="{FF2B5EF4-FFF2-40B4-BE49-F238E27FC236}">
                <a16:creationId xmlns:a16="http://schemas.microsoft.com/office/drawing/2014/main" id="{6EF51D71-576E-F349-BC17-AB9C473FF9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7" t="34736" r="22341" b="34238"/>
          <a:stretch/>
        </p:blipFill>
        <p:spPr>
          <a:xfrm>
            <a:off x="1051797" y="1771946"/>
            <a:ext cx="4590952" cy="3411233"/>
          </a:xfrm>
          <a:prstGeom prst="rect">
            <a:avLst/>
          </a:prstGeom>
        </p:spPr>
      </p:pic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ABF96A-F5A8-6B4B-B4B8-BC0EF1D6B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66197"/>
            <a:ext cx="8088086" cy="365125"/>
          </a:xfrm>
        </p:spPr>
        <p:txBody>
          <a:bodyPr/>
          <a:lstStyle/>
          <a:p>
            <a:r>
              <a:rPr lang="de-DE" dirty="0"/>
              <a:t>2.4Mat2_Draft 2020 </a:t>
            </a:r>
          </a:p>
        </p:txBody>
      </p:sp>
    </p:spTree>
    <p:extLst>
      <p:ext uri="{BB962C8B-B14F-4D97-AF65-F5344CB8AC3E}">
        <p14:creationId xmlns:p14="http://schemas.microsoft.com/office/powerpoint/2010/main" val="40147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2361DA5-7434-8B4B-AE62-FF5319214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1F1368-39C3-4A2B-82B9-51ACE1700706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11" name="Grafik 10" descr="Ein Bild, das Foto, verschieden, Mann, Tisch enthält.&#10;&#10;Automatisch generierte Beschreibung">
            <a:extLst>
              <a:ext uri="{FF2B5EF4-FFF2-40B4-BE49-F238E27FC236}">
                <a16:creationId xmlns:a16="http://schemas.microsoft.com/office/drawing/2014/main" id="{DB1D019B-F5D6-B94E-ABD6-606BEEBDDC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7" t="67721" r="22341" b="1253"/>
          <a:stretch/>
        </p:blipFill>
        <p:spPr>
          <a:xfrm>
            <a:off x="1051797" y="1771946"/>
            <a:ext cx="4590952" cy="3411233"/>
          </a:xfrm>
          <a:prstGeom prst="rect">
            <a:avLst/>
          </a:prstGeom>
        </p:spPr>
      </p:pic>
      <p:sp>
        <p:nvSpPr>
          <p:cNvPr id="6" name="Fußzeilenplatzhalter 7">
            <a:extLst>
              <a:ext uri="{FF2B5EF4-FFF2-40B4-BE49-F238E27FC236}">
                <a16:creationId xmlns:a16="http://schemas.microsoft.com/office/drawing/2014/main" id="{BE6397CB-9E0E-C541-9882-4D958D181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5714" y="6466197"/>
            <a:ext cx="8088086" cy="365125"/>
          </a:xfrm>
        </p:spPr>
        <p:txBody>
          <a:bodyPr/>
          <a:lstStyle/>
          <a:p>
            <a:r>
              <a:rPr lang="de-DE" dirty="0"/>
              <a:t>2.4Mat2_Draft 2020 </a:t>
            </a:r>
          </a:p>
        </p:txBody>
      </p:sp>
    </p:spTree>
    <p:extLst>
      <p:ext uri="{BB962C8B-B14F-4D97-AF65-F5344CB8AC3E}">
        <p14:creationId xmlns:p14="http://schemas.microsoft.com/office/powerpoint/2010/main" val="6651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Office</vt:lpstr>
      <vt:lpstr>Einen Freund besuchen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Einen Freund besuchen</dc:title>
  <dc:creator>Microsoft Office User</dc:creator>
  <cp:lastModifiedBy>Fabienne Schwartz [VCP]</cp:lastModifiedBy>
  <cp:revision>32</cp:revision>
  <dcterms:created xsi:type="dcterms:W3CDTF">2020-08-29T15:49:02Z</dcterms:created>
  <dcterms:modified xsi:type="dcterms:W3CDTF">2020-09-01T15:51:17Z</dcterms:modified>
</cp:coreProperties>
</file>